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B809-9B43-47EB-A37E-98D864008AA6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976-2A4A-4835-94AA-C5AB88A8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29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B809-9B43-47EB-A37E-98D864008AA6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976-2A4A-4835-94AA-C5AB88A8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5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B809-9B43-47EB-A37E-98D864008AA6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976-2A4A-4835-94AA-C5AB88A8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530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B809-9B43-47EB-A37E-98D864008AA6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976-2A4A-4835-94AA-C5AB88A8FFF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4287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B809-9B43-47EB-A37E-98D864008AA6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976-2A4A-4835-94AA-C5AB88A8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45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B809-9B43-47EB-A37E-98D864008AA6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976-2A4A-4835-94AA-C5AB88A8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379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B809-9B43-47EB-A37E-98D864008AA6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976-2A4A-4835-94AA-C5AB88A8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030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B809-9B43-47EB-A37E-98D864008AA6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976-2A4A-4835-94AA-C5AB88A8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883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B809-9B43-47EB-A37E-98D864008AA6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976-2A4A-4835-94AA-C5AB88A8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44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B809-9B43-47EB-A37E-98D864008AA6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976-2A4A-4835-94AA-C5AB88A8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63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B809-9B43-47EB-A37E-98D864008AA6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976-2A4A-4835-94AA-C5AB88A8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6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B809-9B43-47EB-A37E-98D864008AA6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976-2A4A-4835-94AA-C5AB88A8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63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B809-9B43-47EB-A37E-98D864008AA6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976-2A4A-4835-94AA-C5AB88A8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0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B809-9B43-47EB-A37E-98D864008AA6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976-2A4A-4835-94AA-C5AB88A8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92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B809-9B43-47EB-A37E-98D864008AA6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976-2A4A-4835-94AA-C5AB88A8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63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B809-9B43-47EB-A37E-98D864008AA6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976-2A4A-4835-94AA-C5AB88A8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0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B809-9B43-47EB-A37E-98D864008AA6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976-2A4A-4835-94AA-C5AB88A8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83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DAB809-9B43-47EB-A37E-98D864008AA6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C71976-2A4A-4835-94AA-C5AB88A8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6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48" y="2214360"/>
            <a:ext cx="5985457" cy="44890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90919" y="1339404"/>
            <a:ext cx="101099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обеспечения безопасности людей на водоемах в осенне-зимний период.</a:t>
            </a:r>
          </a:p>
          <a:p>
            <a:pPr algn="ctr"/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1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52"/>
            <a:ext cx="12192000" cy="67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0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0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66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6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" y="141668"/>
            <a:ext cx="12101848" cy="67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" y="141668"/>
            <a:ext cx="11912958" cy="67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0"/>
            <a:ext cx="12076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12</TotalTime>
  <Words>10</Words>
  <Application>Microsoft Office PowerPoint</Application>
  <PresentationFormat>Широкоэкранный</PresentationFormat>
  <Paragraphs>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фёдорова елена</dc:creator>
  <cp:lastModifiedBy>фёдорова елена</cp:lastModifiedBy>
  <cp:revision>3</cp:revision>
  <dcterms:created xsi:type="dcterms:W3CDTF">2016-11-14T15:25:09Z</dcterms:created>
  <dcterms:modified xsi:type="dcterms:W3CDTF">2016-11-14T15:37:56Z</dcterms:modified>
</cp:coreProperties>
</file>